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</p:sldIdLst>
  <p:sldSz cx="9601200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05"/>
  </p:normalViewPr>
  <p:slideViewPr>
    <p:cSldViewPr snapToGrid="0">
      <p:cViewPr varScale="1">
        <p:scale>
          <a:sx n="73" d="100"/>
          <a:sy n="73" d="100"/>
        </p:scale>
        <p:origin x="212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1646133"/>
            <a:ext cx="8161020" cy="350181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5282989"/>
            <a:ext cx="7200900" cy="2428451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513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628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535517"/>
            <a:ext cx="2070259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535517"/>
            <a:ext cx="6090761" cy="852402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26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33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2507618"/>
            <a:ext cx="8281035" cy="4184014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6731215"/>
            <a:ext cx="8281035" cy="2200274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350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2677584"/>
            <a:ext cx="408051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2677584"/>
            <a:ext cx="4080510" cy="63819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627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535519"/>
            <a:ext cx="828103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2465706"/>
            <a:ext cx="4061757" cy="1208404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3674110"/>
            <a:ext cx="4061757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2465706"/>
            <a:ext cx="4081761" cy="1208404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3674110"/>
            <a:ext cx="4081761" cy="54040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035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38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501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70560"/>
            <a:ext cx="3096637" cy="234696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448226"/>
            <a:ext cx="4860608" cy="714798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017520"/>
            <a:ext cx="3096637" cy="5590329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956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70560"/>
            <a:ext cx="3096637" cy="234696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448226"/>
            <a:ext cx="4860608" cy="714798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017520"/>
            <a:ext cx="3096637" cy="5590329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054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535519"/>
            <a:ext cx="828103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2677584"/>
            <a:ext cx="828103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9322649"/>
            <a:ext cx="216027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51720-9B02-4D88-A76C-FC3AA6A76D91}" type="datetimeFigureOut">
              <a:rPr lang="en-US" smtClean="0"/>
              <a:t>9/26/18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9322649"/>
            <a:ext cx="324040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9322649"/>
            <a:ext cx="216027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B51F4-5991-470C-97FF-9C69062350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28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34577F-0597-EA49-BCF2-1DC0571CA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5170"/>
            <a:ext cx="9601200" cy="10058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739469" y="4573451"/>
            <a:ext cx="3481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88729" y="4184241"/>
            <a:ext cx="1818447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Launch rate: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739469" y="5319188"/>
            <a:ext cx="3481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5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75963" y="5982323"/>
            <a:ext cx="5116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10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75963" y="6292021"/>
            <a:ext cx="5116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20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75963" y="6686995"/>
            <a:ext cx="5116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40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680364" y="3687293"/>
            <a:ext cx="0" cy="351431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017821" y="7201605"/>
            <a:ext cx="3332773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Cost decreases with increasing launch rate</a:t>
            </a:r>
          </a:p>
        </p:txBody>
      </p:sp>
    </p:spTree>
    <p:extLst>
      <p:ext uri="{BB962C8B-B14F-4D97-AF65-F5344CB8AC3E}">
        <p14:creationId xmlns:p14="http://schemas.microsoft.com/office/powerpoint/2010/main" val="505255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14</Words>
  <Application>Microsoft Macintosh PowerPoint</Application>
  <PresentationFormat>Custom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DejaVu Sans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Microsoft Office User</cp:lastModifiedBy>
  <cp:revision>7</cp:revision>
  <dcterms:created xsi:type="dcterms:W3CDTF">2018-09-25T04:40:13Z</dcterms:created>
  <dcterms:modified xsi:type="dcterms:W3CDTF">2018-09-27T01:27:43Z</dcterms:modified>
</cp:coreProperties>
</file>

<file path=docProps/thumbnail.jpeg>
</file>